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More Sugar" charset="1" panose="000000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3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7800679" y="12543538"/>
            <a:ext cx="11830642" cy="11895526"/>
          </a:xfrm>
          <a:custGeom>
            <a:avLst/>
            <a:gdLst/>
            <a:ahLst/>
            <a:cxnLst/>
            <a:rect r="r" b="b" t="t" l="l"/>
            <a:pathLst>
              <a:path h="11895526" w="11830642">
                <a:moveTo>
                  <a:pt x="11830642" y="0"/>
                </a:moveTo>
                <a:lnTo>
                  <a:pt x="0" y="0"/>
                </a:lnTo>
                <a:lnTo>
                  <a:pt x="0" y="11895526"/>
                </a:lnTo>
                <a:lnTo>
                  <a:pt x="11830642" y="11895526"/>
                </a:lnTo>
                <a:lnTo>
                  <a:pt x="1183064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78477" y="12994018"/>
            <a:ext cx="10994566" cy="10994566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3955" t="0" r="-35857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1266017" y="13054235"/>
            <a:ext cx="4760928" cy="11384829"/>
          </a:xfrm>
          <a:custGeom>
            <a:avLst/>
            <a:gdLst/>
            <a:ahLst/>
            <a:cxnLst/>
            <a:rect r="r" b="b" t="t" l="l"/>
            <a:pathLst>
              <a:path h="11384829" w="4760928">
                <a:moveTo>
                  <a:pt x="0" y="0"/>
                </a:moveTo>
                <a:lnTo>
                  <a:pt x="4760928" y="0"/>
                </a:lnTo>
                <a:lnTo>
                  <a:pt x="4760928" y="11384829"/>
                </a:lnTo>
                <a:lnTo>
                  <a:pt x="0" y="113848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24562" y="15399577"/>
            <a:ext cx="5045831" cy="11515381"/>
          </a:xfrm>
          <a:custGeom>
            <a:avLst/>
            <a:gdLst/>
            <a:ahLst/>
            <a:cxnLst/>
            <a:rect r="r" b="b" t="t" l="l"/>
            <a:pathLst>
              <a:path h="11515381" w="5045831">
                <a:moveTo>
                  <a:pt x="0" y="0"/>
                </a:moveTo>
                <a:lnTo>
                  <a:pt x="5045831" y="0"/>
                </a:lnTo>
                <a:lnTo>
                  <a:pt x="5045831" y="11515381"/>
                </a:lnTo>
                <a:lnTo>
                  <a:pt x="0" y="115153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5127">
            <a:off x="17420543" y="28227585"/>
            <a:ext cx="10379676" cy="12412168"/>
          </a:xfrm>
          <a:custGeom>
            <a:avLst/>
            <a:gdLst/>
            <a:ahLst/>
            <a:cxnLst/>
            <a:rect r="r" b="b" t="t" l="l"/>
            <a:pathLst>
              <a:path h="12412168" w="10379676">
                <a:moveTo>
                  <a:pt x="0" y="0"/>
                </a:moveTo>
                <a:lnTo>
                  <a:pt x="10379676" y="0"/>
                </a:lnTo>
                <a:lnTo>
                  <a:pt x="10379676" y="12412168"/>
                </a:lnTo>
                <a:lnTo>
                  <a:pt x="0" y="124121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417139" y="29371072"/>
            <a:ext cx="10597723" cy="9220019"/>
          </a:xfrm>
          <a:custGeom>
            <a:avLst/>
            <a:gdLst/>
            <a:ahLst/>
            <a:cxnLst/>
            <a:rect r="r" b="b" t="t" l="l"/>
            <a:pathLst>
              <a:path h="9220019" w="10597723">
                <a:moveTo>
                  <a:pt x="0" y="0"/>
                </a:moveTo>
                <a:lnTo>
                  <a:pt x="10597722" y="0"/>
                </a:lnTo>
                <a:lnTo>
                  <a:pt x="10597722" y="9220018"/>
                </a:lnTo>
                <a:lnTo>
                  <a:pt x="0" y="92200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381337">
            <a:off x="115761" y="30652561"/>
            <a:ext cx="9651820" cy="9893788"/>
          </a:xfrm>
          <a:custGeom>
            <a:avLst/>
            <a:gdLst/>
            <a:ahLst/>
            <a:cxnLst/>
            <a:rect r="r" b="b" t="t" l="l"/>
            <a:pathLst>
              <a:path h="9893788" w="9651820">
                <a:moveTo>
                  <a:pt x="0" y="0"/>
                </a:moveTo>
                <a:lnTo>
                  <a:pt x="9651820" y="0"/>
                </a:lnTo>
                <a:lnTo>
                  <a:pt x="9651820" y="9893787"/>
                </a:lnTo>
                <a:lnTo>
                  <a:pt x="0" y="989378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875478" y="25074717"/>
            <a:ext cx="13161524" cy="3537160"/>
          </a:xfrm>
          <a:custGeom>
            <a:avLst/>
            <a:gdLst/>
            <a:ahLst/>
            <a:cxnLst/>
            <a:rect r="r" b="b" t="t" l="l"/>
            <a:pathLst>
              <a:path h="3537160" w="13161524">
                <a:moveTo>
                  <a:pt x="0" y="0"/>
                </a:moveTo>
                <a:lnTo>
                  <a:pt x="13161524" y="0"/>
                </a:lnTo>
                <a:lnTo>
                  <a:pt x="13161524" y="3537160"/>
                </a:lnTo>
                <a:lnTo>
                  <a:pt x="0" y="353716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929638">
            <a:off x="17059182" y="2585328"/>
            <a:ext cx="20552346" cy="2586170"/>
          </a:xfrm>
          <a:custGeom>
            <a:avLst/>
            <a:gdLst/>
            <a:ahLst/>
            <a:cxnLst/>
            <a:rect r="r" b="b" t="t" l="l"/>
            <a:pathLst>
              <a:path h="2586170" w="20552346">
                <a:moveTo>
                  <a:pt x="0" y="0"/>
                </a:moveTo>
                <a:lnTo>
                  <a:pt x="20552346" y="0"/>
                </a:lnTo>
                <a:lnTo>
                  <a:pt x="20552346" y="2586170"/>
                </a:lnTo>
                <a:lnTo>
                  <a:pt x="0" y="258617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929638">
            <a:off x="16571227" y="-414807"/>
            <a:ext cx="20552346" cy="2586170"/>
          </a:xfrm>
          <a:custGeom>
            <a:avLst/>
            <a:gdLst/>
            <a:ahLst/>
            <a:cxnLst/>
            <a:rect r="r" b="b" t="t" l="l"/>
            <a:pathLst>
              <a:path h="2586170" w="20552346">
                <a:moveTo>
                  <a:pt x="0" y="0"/>
                </a:moveTo>
                <a:lnTo>
                  <a:pt x="20552347" y="0"/>
                </a:lnTo>
                <a:lnTo>
                  <a:pt x="20552347" y="2586170"/>
                </a:lnTo>
                <a:lnTo>
                  <a:pt x="0" y="258617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-921968">
            <a:off x="-10176209" y="2585328"/>
            <a:ext cx="20552346" cy="2586170"/>
          </a:xfrm>
          <a:custGeom>
            <a:avLst/>
            <a:gdLst/>
            <a:ahLst/>
            <a:cxnLst/>
            <a:rect r="r" b="b" t="t" l="l"/>
            <a:pathLst>
              <a:path h="2586170" w="20552346">
                <a:moveTo>
                  <a:pt x="20552346" y="0"/>
                </a:moveTo>
                <a:lnTo>
                  <a:pt x="0" y="0"/>
                </a:lnTo>
                <a:lnTo>
                  <a:pt x="0" y="2586170"/>
                </a:lnTo>
                <a:lnTo>
                  <a:pt x="20552346" y="2586170"/>
                </a:lnTo>
                <a:lnTo>
                  <a:pt x="20552346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-921968">
            <a:off x="-14555526" y="950794"/>
            <a:ext cx="20552346" cy="2586170"/>
          </a:xfrm>
          <a:custGeom>
            <a:avLst/>
            <a:gdLst/>
            <a:ahLst/>
            <a:cxnLst/>
            <a:rect r="r" b="b" t="t" l="l"/>
            <a:pathLst>
              <a:path h="2586170" w="20552346">
                <a:moveTo>
                  <a:pt x="20552346" y="0"/>
                </a:moveTo>
                <a:lnTo>
                  <a:pt x="0" y="0"/>
                </a:lnTo>
                <a:lnTo>
                  <a:pt x="0" y="2586171"/>
                </a:lnTo>
                <a:lnTo>
                  <a:pt x="20552346" y="2586171"/>
                </a:lnTo>
                <a:lnTo>
                  <a:pt x="20552346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true" rot="0">
            <a:off x="22125830" y="5327232"/>
            <a:ext cx="10379676" cy="6370526"/>
          </a:xfrm>
          <a:custGeom>
            <a:avLst/>
            <a:gdLst/>
            <a:ahLst/>
            <a:cxnLst/>
            <a:rect r="r" b="b" t="t" l="l"/>
            <a:pathLst>
              <a:path h="6370526" w="10379676">
                <a:moveTo>
                  <a:pt x="0" y="6370526"/>
                </a:moveTo>
                <a:lnTo>
                  <a:pt x="10379675" y="6370526"/>
                </a:lnTo>
                <a:lnTo>
                  <a:pt x="10379675" y="0"/>
                </a:lnTo>
                <a:lnTo>
                  <a:pt x="0" y="0"/>
                </a:lnTo>
                <a:lnTo>
                  <a:pt x="0" y="6370526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true" rot="0">
            <a:off x="-5089874" y="5327232"/>
            <a:ext cx="10379676" cy="6370526"/>
          </a:xfrm>
          <a:custGeom>
            <a:avLst/>
            <a:gdLst/>
            <a:ahLst/>
            <a:cxnLst/>
            <a:rect r="r" b="b" t="t" l="l"/>
            <a:pathLst>
              <a:path h="6370526" w="10379676">
                <a:moveTo>
                  <a:pt x="10379676" y="6370526"/>
                </a:moveTo>
                <a:lnTo>
                  <a:pt x="0" y="6370526"/>
                </a:lnTo>
                <a:lnTo>
                  <a:pt x="0" y="0"/>
                </a:lnTo>
                <a:lnTo>
                  <a:pt x="10379676" y="0"/>
                </a:lnTo>
                <a:lnTo>
                  <a:pt x="10379676" y="6370526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8304014" y="4241097"/>
            <a:ext cx="10823971" cy="4554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308"/>
              </a:lnSpc>
            </a:pPr>
            <a:r>
              <a:rPr lang="en-US" sz="26648">
                <a:solidFill>
                  <a:srgbClr val="F36F92"/>
                </a:solidFill>
                <a:latin typeface="More Sugar"/>
                <a:ea typeface="More Sugar"/>
                <a:cs typeface="More Sugar"/>
                <a:sym typeface="More Sugar"/>
              </a:rPr>
              <a:t>Happy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165983" y="7988620"/>
            <a:ext cx="15100033" cy="4554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308"/>
              </a:lnSpc>
            </a:pPr>
            <a:r>
              <a:rPr lang="en-US" sz="26648">
                <a:solidFill>
                  <a:srgbClr val="F36F92"/>
                </a:solidFill>
                <a:latin typeface="More Sugar"/>
                <a:ea typeface="More Sugar"/>
                <a:cs typeface="More Sugar"/>
                <a:sym typeface="More Sugar"/>
              </a:rPr>
              <a:t>Birthday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867544" y="25604536"/>
            <a:ext cx="11696913" cy="2220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392"/>
              </a:lnSpc>
            </a:pPr>
            <a:r>
              <a:rPr lang="en-US" sz="13137">
                <a:solidFill>
                  <a:srgbClr val="F36F92"/>
                </a:solidFill>
                <a:latin typeface="More Sugar"/>
                <a:ea typeface="More Sugar"/>
                <a:cs typeface="More Sugar"/>
                <a:sym typeface="More Sugar"/>
              </a:rPr>
              <a:t>Claudia Alves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DAGywNeAcHY</dc:identifier>
  <dcterms:modified xsi:type="dcterms:W3CDTF">2011-08-01T06:04:30Z</dcterms:modified>
  <cp:revision>1</cp:revision>
  <dc:title>Pink Playful Happy Birthday Card (30 x 40 in)</dc:title>
</cp:coreProperties>
</file>